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5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8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0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8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AF144-B323-4B10-AA53-9A0342D7979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16B3-59DC-47CF-B349-B1B48993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9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02a3db4-4390-4989-9ab1-a802084d03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BAF15924D3FA439AE76F9E4FA72568" ma:contentTypeVersion="5" ma:contentTypeDescription="Opprett et nytt dokument." ma:contentTypeScope="" ma:versionID="a64f97ab5838d4e232ea3c8a0e259be3">
  <xsd:schema xmlns:xsd="http://www.w3.org/2001/XMLSchema" xmlns:xs="http://www.w3.org/2001/XMLSchema" xmlns:p="http://schemas.microsoft.com/office/2006/metadata/properties" xmlns:ns2="402a3db4-4390-4989-9ab1-a802084d0353" targetNamespace="http://schemas.microsoft.com/office/2006/metadata/properties" ma:root="true" ma:fieldsID="71144d39be7bc8ff375db9833d025c54" ns2:_="">
    <xsd:import namespace="402a3db4-4390-4989-9ab1-a802084d0353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a3db4-4390-4989-9ab1-a802084d0353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37F50A-221C-4D78-A620-FC7A27C1790D}">
  <ds:schemaRefs>
    <ds:schemaRef ds:uri="402a3db4-4390-4989-9ab1-a802084d035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026050-D55C-44D2-ABC2-7696D6C62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D0916-1C80-4ACE-9CEF-EF32D097824F}">
  <ds:schemaRefs>
    <ds:schemaRef ds:uri="402a3db4-4390-4989-9ab1-a802084d03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revision>1</cp:revision>
  <dcterms:created xsi:type="dcterms:W3CDTF">2019-10-17T21:24:50Z</dcterms:created>
  <dcterms:modified xsi:type="dcterms:W3CDTF">2020-05-05T08:27:56Z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0x01010094BAF15924D3FA439AE76F9E4FA72568</vt:lpwstr>
  </property>
</Properties>
</file>